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0" r:id="rId4"/>
    <p:sldId id="261" r:id="rId5"/>
    <p:sldId id="262" r:id="rId6"/>
    <p:sldId id="263" r:id="rId7"/>
    <p:sldId id="264" r:id="rId8"/>
    <p:sldId id="268" r:id="rId9"/>
    <p:sldId id="265" r:id="rId10"/>
    <p:sldId id="267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ECBBBC-984C-65C5-6942-70C42A22D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74BFD84-E63F-5A0B-2B61-F5E900D3A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1FF6F21-A925-851C-98D5-11CFF28C4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D558DC2-3335-7D37-E067-A3531808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15377BD-E1BA-EB1E-5EA5-8693AE68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175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9E75C7-4E51-AA05-A275-3247B0E7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4A75837-0B7B-8C07-B465-4D2C110F5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F75B750-1B76-0C3E-DA54-42EE99D5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D4C1733-6074-E0C2-70A4-F886E2293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C2864EB-0B1F-2DB6-D2EC-69044076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522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B7ECFDC-A912-BFD0-8C31-599479ABF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C588C44-FD7C-4C4C-2DBF-3E0F9EF07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326E734-BC4A-813A-FAB0-01748869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4CFF5A-473B-DF2D-6A00-9AE3C3C2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D36FA43-9ABD-A7CA-369F-CBFFC599C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824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8E7D87-AFC2-A1B4-662C-256C6FC1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21775D-C61A-8C6C-C3D4-E720C3060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3284A37-6B53-CE50-D79D-3288A01F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0D99FBE-7017-CCB3-F3F7-32E9F14D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FF8592C-16CB-07D5-C8A6-5F7F8847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640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FDDD38-E602-1B1D-5E46-C53C43481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8DC5C7D-92AC-21AA-872F-CC92A6EEE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7A4782B-9F0B-0B56-E4F4-D7EEAA2E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E1BAD1-E5DD-2C27-C08D-6FBD7BE0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946049-5F44-19B0-8A5C-9268E7D7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459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03F846-2CB4-28C3-F79A-4FFC882E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AB68B3-4DA6-02E6-6FC8-A43A688C7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E8BA1BF-D90C-675A-867C-D73CBC64E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4BA405A-4C1F-562F-0CBF-2F27F3F2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B7D8597-4516-26B6-9603-39C64ED9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C2384F0-0DD7-C213-0A47-39A162DF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403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A28DB3-73BD-3C6A-7089-6D07C87F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244847A-8154-FDBA-230F-F3A68DFF6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24B5798-0F4F-C3C8-C4A7-1767315A4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5E91037-8DDB-BC0B-2AD5-849AA6105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F166304-30A4-733A-AA96-1DC4E051D5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8C387F3E-614F-8EE7-657E-5E593FF8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C0228D3-79D3-F3E1-4570-E63445DB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BFDE54F-909B-675D-1528-ADF2F1D5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036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25C7BC-D4E8-699F-782F-56F49E2B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24E366C-9F5E-627C-9FDC-25F92B05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FDDFBC3-6090-4D26-8D09-90F9A83E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6A2D3B9-11F5-4873-0F97-9BC5CE80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370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4B24F48-319B-F8EA-FD56-76496DC7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E9740F1-7158-F7BB-DBA5-37A1CD73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87E83F9-1308-9FD0-146F-0A17D9E2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084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29F816-2B31-8F65-1054-02EC95C0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375C55-E3C0-9CB2-6A00-9BDB075F7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AE33B30-2678-DC21-49F9-D95E83754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62836B2-5B5F-394A-50F3-18CF9E6F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D02A998-75FC-316F-F706-06F88C99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1329AFD-7C33-B324-366B-B14D7283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314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F2F3BB-89E4-F767-8A65-5C2EB0D6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F2D85BF-CEEF-D799-65B1-F3D191C80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32EFD67-0B03-967D-B637-42DA22161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CB8725-8ABB-F8D9-2091-50F4C7F7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A02920B-F58F-0F31-328B-11F3DB4B3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77AE19-F7B3-097B-B218-9389C025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183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C2B672C-4055-9AD7-F3A7-1BA4FC76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2AA4752-4BAC-129F-CC6A-5CF989729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55B695-7F20-EF11-3B19-470CE7537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E37A9-16AF-4616-AFB8-476B1D4B0EA7}" type="datetimeFigureOut">
              <a:rPr lang="tr-TR" smtClean="0"/>
              <a:t>23.09.2022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656C922-5259-2853-23C9-36D2F4403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EA8BD9-E19C-336B-BCC4-852D42D68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9D93D-D7E5-41ED-804E-6DCD0AB647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67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851A80B6-164B-4F56-C90F-2F0528EBB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9" t="576" r="28426" b="-574"/>
          <a:stretch/>
        </p:blipFill>
        <p:spPr>
          <a:xfrm>
            <a:off x="-3052" y="16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8948E8E7-7CA0-1901-D687-8B0EFCC3F15B}"/>
              </a:ext>
            </a:extLst>
          </p:cNvPr>
          <p:cNvSpPr txBox="1"/>
          <p:nvPr/>
        </p:nvSpPr>
        <p:spPr>
          <a:xfrm>
            <a:off x="6343650" y="3962400"/>
            <a:ext cx="5505814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 err="1">
                <a:solidFill>
                  <a:schemeClr val="tx1"/>
                </a:solidFill>
                <a:latin typeface="Montserrat" panose="00000500000000000000" pitchFamily="2" charset="-94"/>
                <a:ea typeface="+mj-ea"/>
                <a:cs typeface="+mj-cs"/>
              </a:rPr>
              <a:t>Juniorapp’le</a:t>
            </a:r>
            <a:r>
              <a:rPr lang="en-US" sz="4400" b="1" kern="1200" dirty="0">
                <a:solidFill>
                  <a:schemeClr val="tx1"/>
                </a:solidFill>
                <a:latin typeface="Montserrat" panose="00000500000000000000" pitchFamily="2" charset="-94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 err="1">
                <a:solidFill>
                  <a:schemeClr val="tx1"/>
                </a:solidFill>
                <a:latin typeface="Montserrat" panose="00000500000000000000" pitchFamily="2" charset="-94"/>
                <a:ea typeface="+mj-ea"/>
                <a:cs typeface="+mj-cs"/>
              </a:rPr>
              <a:t>Sağlıklı</a:t>
            </a:r>
            <a:r>
              <a:rPr lang="en-US" sz="4400" b="1" kern="1200" dirty="0">
                <a:solidFill>
                  <a:schemeClr val="tx1"/>
                </a:solidFill>
                <a:latin typeface="Montserrat" panose="00000500000000000000" pitchFamily="2" charset="-94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1"/>
                </a:solidFill>
                <a:latin typeface="Montserrat" panose="00000500000000000000" pitchFamily="2" charset="-94"/>
                <a:ea typeface="+mj-ea"/>
                <a:cs typeface="+mj-cs"/>
              </a:rPr>
              <a:t>Yaş</a:t>
            </a:r>
            <a:r>
              <a:rPr lang="en-US" sz="4400" b="1" kern="1200" dirty="0">
                <a:solidFill>
                  <a:schemeClr val="tx1"/>
                </a:solidFill>
                <a:latin typeface="Montserrat" panose="00000500000000000000" pitchFamily="2" charset="-94"/>
                <a:ea typeface="+mj-ea"/>
                <a:cs typeface="+mj-cs"/>
              </a:rPr>
              <a:t> Al!</a:t>
            </a: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25909BD3-05E5-EEEB-898A-EB80A5843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4" r="-1" b="8714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514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3858C0-CCC5-49A8-8FDA-82BAEEE41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3C386-7D31-4D0F-9EEC-BC2A67FC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B7D379B-0842-4203-A23B-FABED51E1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EBD1E24A-BF09-4A6C-AAD2-AE3FCA21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13" y="-1550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19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1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3">
            <a:extLst>
              <a:ext uri="{FF2B5EF4-FFF2-40B4-BE49-F238E27FC236}">
                <a16:creationId xmlns:a16="http://schemas.microsoft.com/office/drawing/2014/main" id="{D3983C6A-56A5-4E61-A5AF-EEA9556C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80640" y="6142997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F5CC055E-4CFF-60D0-7EAC-A1086DDFA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94" y="813139"/>
            <a:ext cx="2287801" cy="5084001"/>
          </a:xfrm>
          <a:prstGeom prst="rect">
            <a:avLst/>
          </a:prstGeom>
        </p:spPr>
      </p:pic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FBA9E4D-A846-4CD3-96D1-59A410FBC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47" y="813139"/>
            <a:ext cx="2287801" cy="508400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CB51375-4678-0CE5-2826-30B2FFC5232D}"/>
              </a:ext>
            </a:extLst>
          </p:cNvPr>
          <p:cNvSpPr txBox="1"/>
          <p:nvPr/>
        </p:nvSpPr>
        <p:spPr>
          <a:xfrm>
            <a:off x="502317" y="119513"/>
            <a:ext cx="101505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>
                <a:latin typeface="Montserrat" panose="00000500000000000000" pitchFamily="2" charset="-94"/>
              </a:rPr>
              <a:t>Kullanıcı Adminse Ders Oluşturması İçin Adminlere Özel Sayfa</a:t>
            </a:r>
          </a:p>
        </p:txBody>
      </p:sp>
    </p:spTree>
    <p:extLst>
      <p:ext uri="{BB962C8B-B14F-4D97-AF65-F5344CB8AC3E}">
        <p14:creationId xmlns:p14="http://schemas.microsoft.com/office/powerpoint/2010/main" val="244053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3858C0-CCC5-49A8-8FDA-82BAEEE41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3C386-7D31-4D0F-9EEC-BC2A67FC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B7D379B-0842-4203-A23B-FABED51E1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EBD1E24A-BF09-4A6C-AAD2-AE3FCA21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13" y="-1550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19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1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3">
            <a:extLst>
              <a:ext uri="{FF2B5EF4-FFF2-40B4-BE49-F238E27FC236}">
                <a16:creationId xmlns:a16="http://schemas.microsoft.com/office/drawing/2014/main" id="{D3983C6A-56A5-4E61-A5AF-EEA9556C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80640" y="6142997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948E8E7-7CA0-1901-D687-8B0EFCC3F15B}"/>
              </a:ext>
            </a:extLst>
          </p:cNvPr>
          <p:cNvSpPr txBox="1"/>
          <p:nvPr/>
        </p:nvSpPr>
        <p:spPr>
          <a:xfrm>
            <a:off x="1531642" y="742741"/>
            <a:ext cx="934247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sz="2300" b="0" i="0" dirty="0" err="1">
                <a:solidFill>
                  <a:srgbClr val="5E709D"/>
                </a:solidFill>
                <a:effectLst/>
                <a:latin typeface="Montserrat" panose="020B0604020202020204" pitchFamily="2" charset="-94"/>
              </a:rPr>
              <a:t>Juniorapp</a:t>
            </a:r>
            <a:r>
              <a:rPr lang="tr-TR" sz="2300" b="0" i="0" dirty="0">
                <a:solidFill>
                  <a:srgbClr val="5E709D"/>
                </a:solidFill>
                <a:effectLst/>
                <a:latin typeface="Montserrat" panose="020B0604020202020204" pitchFamily="2" charset="-94"/>
              </a:rPr>
              <a:t>, 3-12 yaş </a:t>
            </a:r>
            <a:r>
              <a:rPr lang="tr-TR" sz="2300" b="0" i="0" dirty="0" err="1">
                <a:solidFill>
                  <a:srgbClr val="5E709D"/>
                </a:solidFill>
                <a:effectLst/>
                <a:latin typeface="Montserrat" panose="020B0604020202020204" pitchFamily="2" charset="-94"/>
              </a:rPr>
              <a:t>grubununun</a:t>
            </a:r>
            <a:r>
              <a:rPr lang="tr-TR" sz="2300" b="0" i="0" dirty="0">
                <a:solidFill>
                  <a:srgbClr val="5E709D"/>
                </a:solidFill>
                <a:effectLst/>
                <a:latin typeface="Montserrat" panose="020B0604020202020204" pitchFamily="2" charset="-94"/>
              </a:rPr>
              <a:t> sağlıklı yaş almasını amaçlar. Sağlıklı yaş alma süreci aktif yaşam, sosyal yaşam ve sürekli öğrenme deneyiminden oluşur. </a:t>
            </a:r>
            <a:r>
              <a:rPr lang="tr-TR" sz="2300" b="0" i="0" dirty="0" err="1">
                <a:solidFill>
                  <a:srgbClr val="5E709D"/>
                </a:solidFill>
                <a:effectLst/>
                <a:latin typeface="Montserrat" panose="020B0604020202020204" pitchFamily="2" charset="-94"/>
              </a:rPr>
              <a:t>Juniorapp</a:t>
            </a:r>
            <a:r>
              <a:rPr lang="tr-TR" sz="2300" b="0" i="0" dirty="0">
                <a:solidFill>
                  <a:srgbClr val="5E709D"/>
                </a:solidFill>
                <a:effectLst/>
                <a:latin typeface="Montserrat" panose="020B0604020202020204" pitchFamily="2" charset="-94"/>
              </a:rPr>
              <a:t>, yeni beceriler öğrenmesine, başkalarıyla bağlantı kurmasına ve yeni yaşam deneyimlerinin kilidini açmasına yardımcı olarak </a:t>
            </a:r>
            <a:r>
              <a:rPr lang="tr-TR" sz="2300" b="0" i="0" dirty="0" err="1">
                <a:solidFill>
                  <a:srgbClr val="5E709D"/>
                </a:solidFill>
                <a:effectLst/>
                <a:latin typeface="Montserrat" panose="020B0604020202020204" pitchFamily="2" charset="-94"/>
              </a:rPr>
              <a:t>juniorların</a:t>
            </a:r>
            <a:r>
              <a:rPr lang="tr-TR" sz="2300" b="0" i="0" dirty="0">
                <a:solidFill>
                  <a:srgbClr val="5E709D"/>
                </a:solidFill>
                <a:effectLst/>
                <a:latin typeface="Montserrat" panose="020B0604020202020204" pitchFamily="2" charset="-94"/>
              </a:rPr>
              <a:t> (3-12) keyifli ve sağlıklı yaşam sürmesini hedefler.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sz="2300" b="0" i="0" dirty="0">
                <a:solidFill>
                  <a:srgbClr val="5E709D"/>
                </a:solidFill>
                <a:effectLst/>
                <a:latin typeface="Montserrat" panose="020B0604020202020204" pitchFamily="2" charset="-94"/>
              </a:rPr>
              <a:t>Eylül 2022’de ilk adımlarını atan </a:t>
            </a:r>
            <a:r>
              <a:rPr lang="tr-TR" sz="2300" b="0" i="0" dirty="0" err="1">
                <a:solidFill>
                  <a:srgbClr val="5E709D"/>
                </a:solidFill>
                <a:effectLst/>
                <a:latin typeface="Montserrat" panose="020B0604020202020204" pitchFamily="2" charset="-94"/>
              </a:rPr>
              <a:t>Juniorapp</a:t>
            </a:r>
            <a:r>
              <a:rPr lang="tr-TR" sz="2300" b="0" i="0" dirty="0">
                <a:solidFill>
                  <a:srgbClr val="5E709D"/>
                </a:solidFill>
                <a:effectLst/>
                <a:latin typeface="Montserrat" panose="020B0604020202020204" pitchFamily="2" charset="-94"/>
              </a:rPr>
              <a:t>, sağlıklı yaş almanın en erişilebilir yolu olarak yola çıktı! 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A602A31D-3920-1D52-5404-649C606916AE}"/>
              </a:ext>
            </a:extLst>
          </p:cNvPr>
          <p:cNvSpPr txBox="1"/>
          <p:nvPr/>
        </p:nvSpPr>
        <p:spPr>
          <a:xfrm>
            <a:off x="1531642" y="4319598"/>
            <a:ext cx="9342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>
                <a:solidFill>
                  <a:srgbClr val="5E709D"/>
                </a:solidFill>
                <a:effectLst/>
                <a:latin typeface="Montserrat" panose="00000500000000000000" pitchFamily="2" charset="-94"/>
              </a:rPr>
              <a:t>Junior:</a:t>
            </a:r>
            <a:r>
              <a:rPr lang="tr-TR" b="0" i="0">
                <a:solidFill>
                  <a:srgbClr val="5E709D"/>
                </a:solidFill>
                <a:effectLst/>
                <a:latin typeface="Montserrat" panose="00000500000000000000" pitchFamily="2" charset="-94"/>
              </a:rPr>
              <a:t> İngilizce junior kelimesinden gelen kavram, kıdemsiz &amp; tecrübesiz insan anlamına gelmektedir. Bütün bunların yanı sıra junior kelimesi Avrupa ülkelerinde toy &amp; diğer bireylere saygı duyması gereken kişiler olarak kullanılmaktadır.  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7909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3858C0-CCC5-49A8-8FDA-82BAEEE41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3C386-7D31-4D0F-9EEC-BC2A67FC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B7D379B-0842-4203-A23B-FABED51E1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EBD1E24A-BF09-4A6C-AAD2-AE3FCA21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13" y="-1550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FAE15AE-68B4-A205-83F0-98EF603C5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29" y="1417530"/>
            <a:ext cx="2452268" cy="4359588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FCFBC0FD-9679-E268-93AA-07553FBF1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19" y="1417530"/>
            <a:ext cx="2452268" cy="4359588"/>
          </a:xfrm>
          <a:prstGeom prst="rect">
            <a:avLst/>
          </a:prstGeom>
        </p:spPr>
      </p:pic>
      <p:cxnSp>
        <p:nvCxnSpPr>
          <p:cNvPr id="52" name="Straight Connector 19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1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3">
            <a:extLst>
              <a:ext uri="{FF2B5EF4-FFF2-40B4-BE49-F238E27FC236}">
                <a16:creationId xmlns:a16="http://schemas.microsoft.com/office/drawing/2014/main" id="{D3983C6A-56A5-4E61-A5AF-EEA9556C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80640" y="6142997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0E5C4645-1FE8-04A2-B26D-F2C26592BDFD}"/>
              </a:ext>
            </a:extLst>
          </p:cNvPr>
          <p:cNvSpPr txBox="1"/>
          <p:nvPr/>
        </p:nvSpPr>
        <p:spPr>
          <a:xfrm>
            <a:off x="1105718" y="176178"/>
            <a:ext cx="59699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>
                <a:latin typeface="Montserrat" panose="00000500000000000000" pitchFamily="2" charset="-94"/>
              </a:rPr>
              <a:t>Kayıt Olma veya Giriş Yapma Sayfası</a:t>
            </a:r>
          </a:p>
        </p:txBody>
      </p:sp>
    </p:spTree>
    <p:extLst>
      <p:ext uri="{BB962C8B-B14F-4D97-AF65-F5344CB8AC3E}">
        <p14:creationId xmlns:p14="http://schemas.microsoft.com/office/powerpoint/2010/main" val="243038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3858C0-CCC5-49A8-8FDA-82BAEEE41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3C386-7D31-4D0F-9EEC-BC2A67FC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B7D379B-0842-4203-A23B-FABED51E1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EBD1E24A-BF09-4A6C-AAD2-AE3FCA21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13" y="-1550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19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1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3">
            <a:extLst>
              <a:ext uri="{FF2B5EF4-FFF2-40B4-BE49-F238E27FC236}">
                <a16:creationId xmlns:a16="http://schemas.microsoft.com/office/drawing/2014/main" id="{D3983C6A-56A5-4E61-A5AF-EEA9556C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80640" y="6142997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5F6E3352-064D-9493-B24D-898EBF52C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83" y="860037"/>
            <a:ext cx="2195074" cy="487794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BDFAB3D-7C4C-8DBF-E032-463589148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23" y="880086"/>
            <a:ext cx="2195074" cy="4877941"/>
          </a:xfrm>
          <a:prstGeom prst="rect">
            <a:avLst/>
          </a:prstGeom>
        </p:spPr>
      </p:pic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D0F09D9B-AB27-65B1-0CA4-04210AD8C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63" y="880086"/>
            <a:ext cx="2195074" cy="487794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A225AE68-1C0E-50B9-2ED6-7376D9E8CD0E}"/>
              </a:ext>
            </a:extLst>
          </p:cNvPr>
          <p:cNvSpPr txBox="1"/>
          <p:nvPr/>
        </p:nvSpPr>
        <p:spPr>
          <a:xfrm>
            <a:off x="1105718" y="176178"/>
            <a:ext cx="78186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>
                <a:latin typeface="Montserrat" panose="00000500000000000000" pitchFamily="2" charset="-94"/>
              </a:rPr>
              <a:t>Kullanıcı</a:t>
            </a:r>
            <a:r>
              <a:rPr lang="tr-TR" sz="2500" dirty="0"/>
              <a:t> Kayıtlı Değilse Kayıt Olma Sayfasına Yönlendirilir</a:t>
            </a:r>
          </a:p>
        </p:txBody>
      </p:sp>
    </p:spTree>
    <p:extLst>
      <p:ext uri="{BB962C8B-B14F-4D97-AF65-F5344CB8AC3E}">
        <p14:creationId xmlns:p14="http://schemas.microsoft.com/office/powerpoint/2010/main" val="426994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3858C0-CCC5-49A8-8FDA-82BAEEE41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3C386-7D31-4D0F-9EEC-BC2A67FC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B7D379B-0842-4203-A23B-FABED51E1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EBD1E24A-BF09-4A6C-AAD2-AE3FCA21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13" y="-1550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19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1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3">
            <a:extLst>
              <a:ext uri="{FF2B5EF4-FFF2-40B4-BE49-F238E27FC236}">
                <a16:creationId xmlns:a16="http://schemas.microsoft.com/office/drawing/2014/main" id="{D3983C6A-56A5-4E61-A5AF-EEA9556C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80640" y="6142997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792FB2C-FF66-0077-104E-302299DA8D7D}"/>
              </a:ext>
            </a:extLst>
          </p:cNvPr>
          <p:cNvSpPr txBox="1"/>
          <p:nvPr/>
        </p:nvSpPr>
        <p:spPr>
          <a:xfrm>
            <a:off x="211294" y="164081"/>
            <a:ext cx="11766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200" dirty="0">
                <a:latin typeface="Montserrat" panose="00000500000000000000" pitchFamily="2" charset="-94"/>
              </a:rPr>
              <a:t>Kullanıcı Kayıtlıysa ya da Üye Olma İşlemi Tamamlandıysa Anasayfaya Yönlendirilir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6B0924F6-9CC1-120A-D961-E26E4C4D3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17" y="958958"/>
            <a:ext cx="2240823" cy="4979606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85C473CA-39E8-F087-B6EC-D4988D66B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820" y="958958"/>
            <a:ext cx="2240823" cy="49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3858C0-CCC5-49A8-8FDA-82BAEEE41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3C386-7D31-4D0F-9EEC-BC2A67FC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B7D379B-0842-4203-A23B-FABED51E1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EBD1E24A-BF09-4A6C-AAD2-AE3FCA21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13" y="-1550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19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1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3">
            <a:extLst>
              <a:ext uri="{FF2B5EF4-FFF2-40B4-BE49-F238E27FC236}">
                <a16:creationId xmlns:a16="http://schemas.microsoft.com/office/drawing/2014/main" id="{D3983C6A-56A5-4E61-A5AF-EEA9556C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80640" y="6142997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ADEC1973-1873-F511-7321-ACDC471D1D4E}"/>
              </a:ext>
            </a:extLst>
          </p:cNvPr>
          <p:cNvSpPr txBox="1"/>
          <p:nvPr/>
        </p:nvSpPr>
        <p:spPr>
          <a:xfrm>
            <a:off x="502317" y="119513"/>
            <a:ext cx="53976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>
                <a:latin typeface="Montserrat" panose="00000500000000000000" pitchFamily="2" charset="-94"/>
              </a:rPr>
              <a:t>Tüm Dersler / Ders Detay Sayfası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840D18E1-ABCA-9A34-F262-6C266B6F7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11" y="820963"/>
            <a:ext cx="2231957" cy="4959905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AC869FF-2AF3-C39F-3E4E-0419690F6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17" y="820963"/>
            <a:ext cx="2231957" cy="4959905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C9F07766-AE05-141B-0E0A-516437087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8" y="820963"/>
            <a:ext cx="2231957" cy="495990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0DA9999-93ED-1013-C525-F2B7D8F46DEF}"/>
              </a:ext>
            </a:extLst>
          </p:cNvPr>
          <p:cNvSpPr txBox="1"/>
          <p:nvPr/>
        </p:nvSpPr>
        <p:spPr>
          <a:xfrm>
            <a:off x="5997062" y="5780868"/>
            <a:ext cx="379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Ders Canlıysa Katılma Butonu Aktifleşir</a:t>
            </a:r>
          </a:p>
        </p:txBody>
      </p:sp>
    </p:spTree>
    <p:extLst>
      <p:ext uri="{BB962C8B-B14F-4D97-AF65-F5344CB8AC3E}">
        <p14:creationId xmlns:p14="http://schemas.microsoft.com/office/powerpoint/2010/main" val="19118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3858C0-CCC5-49A8-8FDA-82BAEEE41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3C386-7D31-4D0F-9EEC-BC2A67FC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B7D379B-0842-4203-A23B-FABED51E1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EBD1E24A-BF09-4A6C-AAD2-AE3FCA21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13" y="-1550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19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1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3">
            <a:extLst>
              <a:ext uri="{FF2B5EF4-FFF2-40B4-BE49-F238E27FC236}">
                <a16:creationId xmlns:a16="http://schemas.microsoft.com/office/drawing/2014/main" id="{D3983C6A-56A5-4E61-A5AF-EEA9556C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80640" y="6142997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32F568CA-14D2-D966-C19C-E75BB82E2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73" y="863061"/>
            <a:ext cx="2871124" cy="510422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CCF4F3A-E851-D192-9F51-D7F5539F2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44" y="850619"/>
            <a:ext cx="2871124" cy="510422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AB0D736-FC66-4B48-A7B1-9F8DACFEBA9F}"/>
              </a:ext>
            </a:extLst>
          </p:cNvPr>
          <p:cNvSpPr txBox="1"/>
          <p:nvPr/>
        </p:nvSpPr>
        <p:spPr>
          <a:xfrm>
            <a:off x="502317" y="119513"/>
            <a:ext cx="40110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>
                <a:latin typeface="Montserrat" panose="00000500000000000000" pitchFamily="2" charset="-94"/>
              </a:rPr>
              <a:t>Avantajlar / Blog Sayfası</a:t>
            </a:r>
          </a:p>
        </p:txBody>
      </p:sp>
    </p:spTree>
    <p:extLst>
      <p:ext uri="{BB962C8B-B14F-4D97-AF65-F5344CB8AC3E}">
        <p14:creationId xmlns:p14="http://schemas.microsoft.com/office/powerpoint/2010/main" val="307043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3858C0-CCC5-49A8-8FDA-82BAEEE41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3C386-7D31-4D0F-9EEC-BC2A67FC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B7D379B-0842-4203-A23B-FABED51E1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EBD1E24A-BF09-4A6C-AAD2-AE3FCA21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13" y="-1550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19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1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3">
            <a:extLst>
              <a:ext uri="{FF2B5EF4-FFF2-40B4-BE49-F238E27FC236}">
                <a16:creationId xmlns:a16="http://schemas.microsoft.com/office/drawing/2014/main" id="{D3983C6A-56A5-4E61-A5AF-EEA9556C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80640" y="6142997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C02E1B0-50D4-46D5-9218-F6C716212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96" y="760533"/>
            <a:ext cx="2973966" cy="5287051"/>
          </a:xfrm>
          <a:prstGeom prst="rect">
            <a:avLst/>
          </a:prstGeom>
        </p:spPr>
      </p:pic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AED21E2-8BD3-6885-897B-3530D7170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633" y="760533"/>
            <a:ext cx="2973966" cy="528705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CCB3D38-8AA8-214A-23E6-997F04688E53}"/>
              </a:ext>
            </a:extLst>
          </p:cNvPr>
          <p:cNvSpPr txBox="1"/>
          <p:nvPr/>
        </p:nvSpPr>
        <p:spPr>
          <a:xfrm>
            <a:off x="502317" y="119513"/>
            <a:ext cx="51106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>
                <a:latin typeface="Montserrat" panose="00000500000000000000" pitchFamily="2" charset="-94"/>
              </a:rPr>
              <a:t>Profil / Üyelik Bilgilerim Sayfası</a:t>
            </a:r>
          </a:p>
        </p:txBody>
      </p:sp>
    </p:spTree>
    <p:extLst>
      <p:ext uri="{BB962C8B-B14F-4D97-AF65-F5344CB8AC3E}">
        <p14:creationId xmlns:p14="http://schemas.microsoft.com/office/powerpoint/2010/main" val="330450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3858C0-CCC5-49A8-8FDA-82BAEEE41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3C386-7D31-4D0F-9EEC-BC2A67FC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B7D379B-0842-4203-A23B-FABED51E1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EBD1E24A-BF09-4A6C-AAD2-AE3FCA21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13" y="-1550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19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1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3">
            <a:extLst>
              <a:ext uri="{FF2B5EF4-FFF2-40B4-BE49-F238E27FC236}">
                <a16:creationId xmlns:a16="http://schemas.microsoft.com/office/drawing/2014/main" id="{D3983C6A-56A5-4E61-A5AF-EEA9556C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80640" y="6142997"/>
            <a:ext cx="3051858" cy="7191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DF88A7E-42AA-AF35-B7FF-4C7725025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071" y="858271"/>
            <a:ext cx="1995273" cy="354715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AE9BE38-AFD5-85FD-AD7B-B1B7733AD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07" y="1004119"/>
            <a:ext cx="1995273" cy="3547152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E150414C-E02B-E259-436A-046AAE866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09" y="2456872"/>
            <a:ext cx="1995273" cy="354715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4CC04B0-F115-DBCB-0034-BE3F33C81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89" y="858271"/>
            <a:ext cx="1995273" cy="3547152"/>
          </a:xfrm>
          <a:prstGeom prst="rect">
            <a:avLst/>
          </a:prstGeom>
        </p:spPr>
      </p:pic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4D9A4E2D-3407-A0A9-4156-0182739F6D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435" y="2456872"/>
            <a:ext cx="1995273" cy="3547152"/>
          </a:xfrm>
          <a:prstGeom prst="rect">
            <a:avLst/>
          </a:prstGeom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7A4CB71A-B273-9654-C565-F5B9B8E53803}"/>
              </a:ext>
            </a:extLst>
          </p:cNvPr>
          <p:cNvSpPr txBox="1"/>
          <p:nvPr/>
        </p:nvSpPr>
        <p:spPr>
          <a:xfrm>
            <a:off x="502317" y="119513"/>
            <a:ext cx="66127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>
                <a:latin typeface="Montserrat" panose="00000500000000000000" pitchFamily="2" charset="-94"/>
              </a:rPr>
              <a:t>Profil Sayfasından Yönlendirilen Sayfalar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100B767B-5AD3-3944-A31A-8BF728A71154}"/>
              </a:ext>
            </a:extLst>
          </p:cNvPr>
          <p:cNvSpPr txBox="1"/>
          <p:nvPr/>
        </p:nvSpPr>
        <p:spPr>
          <a:xfrm>
            <a:off x="1337645" y="4551271"/>
            <a:ext cx="17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Abone Ol Sayfası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9BFA7F8C-DE39-7115-D7C2-581E5F049F99}"/>
              </a:ext>
            </a:extLst>
          </p:cNvPr>
          <p:cNvSpPr txBox="1"/>
          <p:nvPr/>
        </p:nvSpPr>
        <p:spPr>
          <a:xfrm>
            <a:off x="3919674" y="208265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S.S.S.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35109672-3712-E8D5-E7E2-9F7FF0B1368F}"/>
              </a:ext>
            </a:extLst>
          </p:cNvPr>
          <p:cNvSpPr txBox="1"/>
          <p:nvPr/>
        </p:nvSpPr>
        <p:spPr>
          <a:xfrm>
            <a:off x="5488299" y="4444649"/>
            <a:ext cx="162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Görüşlerini Bizimle Paylaş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CE268992-6D09-A6B3-9E9F-E1D42C067B96}"/>
              </a:ext>
            </a:extLst>
          </p:cNvPr>
          <p:cNvSpPr txBox="1"/>
          <p:nvPr/>
        </p:nvSpPr>
        <p:spPr>
          <a:xfrm>
            <a:off x="7405085" y="2072325"/>
            <a:ext cx="192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Juniorapp’i</a:t>
            </a:r>
            <a:r>
              <a:rPr lang="tr-TR" b="1" dirty="0"/>
              <a:t> Paylaş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E0F2A2EA-E947-FFBA-E353-FC1DD1E18F88}"/>
              </a:ext>
            </a:extLst>
          </p:cNvPr>
          <p:cNvSpPr txBox="1"/>
          <p:nvPr/>
        </p:nvSpPr>
        <p:spPr>
          <a:xfrm>
            <a:off x="9852387" y="4406090"/>
            <a:ext cx="101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Çıkış Yap</a:t>
            </a:r>
          </a:p>
        </p:txBody>
      </p:sp>
    </p:spTree>
    <p:extLst>
      <p:ext uri="{BB962C8B-B14F-4D97-AF65-F5344CB8AC3E}">
        <p14:creationId xmlns:p14="http://schemas.microsoft.com/office/powerpoint/2010/main" val="3008452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180</Words>
  <Application>Microsoft Office PowerPoint</Application>
  <PresentationFormat>Geniş ekran</PresentationFormat>
  <Paragraphs>19</Paragraphs>
  <Slides>10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 Neue Medium</vt:lpstr>
      <vt:lpstr>Montserrat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ZÜBEYDE Cvelek</dc:creator>
  <cp:lastModifiedBy>ZÜBEYDE Cvelek</cp:lastModifiedBy>
  <cp:revision>1</cp:revision>
  <dcterms:created xsi:type="dcterms:W3CDTF">2022-09-23T18:36:50Z</dcterms:created>
  <dcterms:modified xsi:type="dcterms:W3CDTF">2022-09-23T19:58:46Z</dcterms:modified>
</cp:coreProperties>
</file>